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2034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9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8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8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741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21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1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7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34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9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6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67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0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6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3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8EAEED-76B2-445B-A86F-BB4E308F5975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0230-8148-4EAE-8BA9-01B899CDC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54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0627" y="736980"/>
            <a:ext cx="10752396" cy="32592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необходимо сделать правлению СНТ, ДНП, ТСН  до 01.01.2019г.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0627" y="3996267"/>
            <a:ext cx="11095630" cy="2131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связи с вступлением в силу Федерального закона от 29.07.2017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6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109182"/>
            <a:ext cx="11243717" cy="58685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новый Устав, соответствующий требованиям 217-ФЗ.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696036"/>
            <a:ext cx="11928143" cy="61619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Устав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товарищества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уставе товарищества в обязательном порядке указываются: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наименование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организационно-правовая форма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место нахождения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предмет и цели деятельности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порядок управления деятельностью товарищества, в том числе полномочия органов товарищества, порядок принятия ими решений;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порядок приема в члены товарищества, выхода и исключения из числа членов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порядок ведения реестра членов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права, обязанности и ответственность членов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порядок внесения взносов, ответственность членов товарищества за нарушение обязательств по внесению взносов;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состав, порядок образования и полномочия ревизионной комиссии (ревизора);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порядок приобретения и создания имущества общего пользования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порядок изменения устава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порядок реорганизации и ликвидации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порядок предоставления членам товарищества информации о деятельности товарищества и ознакомления с бухгалтерской (финансовой) отчетностью и иной документацией товарищества;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порядок взаимодействия с гражданами, ведущими садоводство или огородничество на земельных участках, расположенных в границах территории садоводства или огородничества, без участия в товариществе;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порядок принятия решений общего собрания членов товарищества путем заочного голосования.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1296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4803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РАСЧЕТНЫЙ СЧЕТ ТОВАРИЩЕСТВА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82090" y="900753"/>
            <a:ext cx="5317562" cy="477672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82089" y="1378425"/>
            <a:ext cx="5563618" cy="522709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Прозрачность. РК видит выписку с р/с, сопоставляет с счетами и договорами, на которые есть ссылки в платежках. Никаких претензий по оформлени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ПКО, РКО и ведению кассовой книги.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и экономия на услугах «кассира».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З/п кассира и взносы в фонды обходятся дороже, чем обслуживание банковского счета. Кассир принимает платежи в определенное время. Оплату взносов на расчетный счет можно произвести в любом месте и в любое время.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Безопасность. Платежи, совершенные с расчетного счета, являются подтверждением совершения оплаты в суде, в случае наличия претензий к недобросовестным подрядчикам. В случае смены правления, денежные средства остаются на р/с, если совершаются несанкционированные платежи – есть подтверждение для последующего обращения в суд за истребованием.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4890" y="900752"/>
            <a:ext cx="4195944" cy="477673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4890" y="1378425"/>
            <a:ext cx="5691116" cy="5227091"/>
          </a:xfrm>
        </p:spPr>
        <p:txBody>
          <a:bodyPr/>
          <a:lstStyle/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принципиально пересмотреть подход к совершению хозяйственных операций.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квалифицированный бухгалтер, т.к.  ФНС видит расчетный счет в режиме «онлайн», поэтому «нулевую» отчетность больше сдавать не сможем.</a:t>
            </a:r>
          </a:p>
          <a:p>
            <a:pPr marL="0" indent="0">
              <a:buNone/>
            </a:pPr>
            <a:endParaRPr lang="ru-RU" dirty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05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245659"/>
            <a:ext cx="11243717" cy="84616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Расчетный счет товарищества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214650"/>
            <a:ext cx="11928143" cy="4749421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расчетный счет, если он не открыт.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садоводов платить взносы и платежи на расчетный счет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экономить, выбирая исполнителей.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0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245659"/>
            <a:ext cx="11243717" cy="96899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реквизиты должны быть указаны в квитанции на оплату взносов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214650"/>
            <a:ext cx="11928143" cy="4749421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товарищества.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ИНН/КПП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р/с, БИК, к/с и наименование банка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Пустая графа для ФИО и адреса плательщика.</a:t>
            </a:r>
          </a:p>
          <a:p>
            <a:pPr marL="742950" indent="-742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платежа: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Членский взнос участок №____ . НДС не облагается.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взнос участок №____. НДС не облагается.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потребленную электроэнергию участок №_____. НДС не облагается.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 на создание и содержание ИОП участок №_______. НДС не облагается.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реквизитов достаточно для оплаты взносов через любой, удобный садоводу банк.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5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109182"/>
            <a:ext cx="11107239" cy="586854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Научиться экономить, выбирая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исполнителей…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928048"/>
            <a:ext cx="10918210" cy="529533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Любые платежи, совершаемые в пользу физических лиц (заработная плата, вознаграждение, премия, «за услуги», «по договору» и т.п.) облагаются налогом на доходы физических лиц, который товарищество, как налоговый агент обязано удержать из дохода физического лица.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 вышеуказанных платежей выплачиваются взносы в фонды (ПФР, ФСС). В среднем их размер составляет 30% от размера оклада (сумма которую физическое лицо получит «на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руки»+НДФЛ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Приписки в договорах, что физическое лицо самостоятельно несет ответственность/обязанность по уплате вышеуказанных платежей от ответственности товарищество не спасают.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Любые платежи юридическим лицам должны осуществляться на основании (с ссылкой на) счета или договора. Дополнительными налогами и взносами такие платежи не облагаются.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случае, если физическое лицо-штатный сотрудник приобретает материалы в интересах товарищества (канцтовары, почтовые расходы, консультационные услуги, услуги нотариуса, корм собаке, инструменты, краска и т.п.), то товарищество компенсирует ему затраты по авансовому отчету. Все затраты сотрудник (подотчетное лицо) должен подтвердить чеком (кассовым и товарным в идеале). Такие выплаты налогами и взносами не облагаются!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5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Создать официальный сайт товарищества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11036373" cy="4306939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СНТ - юридический инструмент. Разместив сообщение на официальном сайте СНТ правление застраховано, в случае оспаривания решений общего собрания в суде. Юридически значимое уведомление, размещенное на официальном сайте СНТ, приравнивается к уведомлению посредством почтовых отправлений и принимается судами значительно лучше, чем фото на досках объявлений.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для СНТ, ДНП, ТСН – это удобный способ донести до садоводов информацию о проведении собрания, ознакомить с решениями общих собраний и прочим.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СНТ – это экономия времени и денег! Уведомить 100 членов СНТ о проведении собрания в среднем будет стоить 15-16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(только повестка, с датой, местом и временем проведения собрания). Кроме финансовых затрат, Вас ждут часы в очереди на почте и заполнение 100 конвертов и такого же количества карточек! Содержание сайта стоит в среднем 500 руб. в месяц. Информация публикуется в считанные минуты. Количество информации, которое можно разместить на сайте СНТ, не ограничено!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 Вы сами решаете, какие документы видят все пользователи сети интернет, а какие только зарегистрированные пользователи-члены СНТ.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Дополнительные функции, такие как форум или опрос, позволяют обсудить важные вопросы и провести голосование оперативно! Опрос будет носить информационный характер, считать такое голосование заочным нельзя!</a:t>
            </a:r>
          </a:p>
        </p:txBody>
      </p:sp>
    </p:spTree>
    <p:extLst>
      <p:ext uri="{BB962C8B-B14F-4D97-AF65-F5344CB8AC3E}">
        <p14:creationId xmlns:p14="http://schemas.microsoft.com/office/powerpoint/2010/main" val="86990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Провести общее собрание членов, котором: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11036373" cy="4306939"/>
          </a:xfrm>
        </p:spPr>
        <p:txBody>
          <a:bodyPr>
            <a:noAutofit/>
          </a:bodyPr>
          <a:lstStyle/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новую форму Устава товарищества. Разъяснить садоводам, что смена организационно-правовой формы на ТСН неизбежна.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принять смету с учетом, что все взносы будут поступать на расчетный счет, а значит все выплаты работникам облагаются взносами в фонды и НДФЛ. При разработке сметы учесть, что НДФЛ удерживается из з/п, а взносы выплачиваются из средств товарищества (т.е. з/п сторожа в смете уже за вычетом НДФЛ или «на руки» он получит на 13% меньше)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созданный сайт, как официальный сайт товарищества. Оповестить о юридической значимости публикуемых там сообщений.</a:t>
            </a:r>
          </a:p>
          <a:p>
            <a:pPr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Оповестить садоводов о дате вступлении в силу 217-ФЗ и основных изменениях: о способах заверения доверенностей на право участия и голосование в собраниях, о правах и обязанностях индивидуальных садоводов, о сроках, на которые избирается правление, РК и т.п.</a:t>
            </a:r>
          </a:p>
          <a:p>
            <a:pPr algn="just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Настоятельно рекомендуем провести это собрание с учетом рекомендаций по проведению общих собраний (См. презентации с семинаров в разделе Полезные материалы на нашем сайте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vip-protect.ru)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47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1160</Words>
  <Application>Microsoft Office PowerPoint</Application>
  <PresentationFormat>Произвольный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Что необходимо сделать правлению СНТ, ДНП, ТСН  до 01.01.2019г.</vt:lpstr>
      <vt:lpstr>Разработать новый Устав, соответствующий требованиям 217-ФЗ.</vt:lpstr>
      <vt:lpstr>РАСЧЕТНЫЙ СЧЕТ ТОВАРИЩЕСТВА</vt:lpstr>
      <vt:lpstr>Расчетный счет товарищества </vt:lpstr>
      <vt:lpstr>Какие реквизиты должны быть указаны в квитанции на оплату взносов</vt:lpstr>
      <vt:lpstr>Научиться экономить, выбирая исполнителей…</vt:lpstr>
      <vt:lpstr>Создать официальный сайт товарищества</vt:lpstr>
      <vt:lpstr>Провести общее собрание членов, котором: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необходимо сделать правлению СНТ, ДНП, ТСН  до 01.01.2019г.</dc:title>
  <dc:creator>Sony</dc:creator>
  <cp:lastModifiedBy>Марина Петрова</cp:lastModifiedBy>
  <cp:revision>11</cp:revision>
  <dcterms:created xsi:type="dcterms:W3CDTF">2017-09-20T09:00:58Z</dcterms:created>
  <dcterms:modified xsi:type="dcterms:W3CDTF">2019-01-28T08:06:37Z</dcterms:modified>
</cp:coreProperties>
</file>